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73" r:id="rId4"/>
    <p:sldId id="274" r:id="rId5"/>
    <p:sldId id="277" r:id="rId6"/>
    <p:sldId id="278" r:id="rId7"/>
    <p:sldId id="27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86" d="100"/>
          <a:sy n="86" d="100"/>
        </p:scale>
        <p:origin x="15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/>
                <a:latin typeface="+mn-lt"/>
              </a:rPr>
              <a:t/>
            </a:r>
            <a:br>
              <a:rPr lang="ru-RU" sz="3200" dirty="0">
                <a:effectLst/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420888"/>
            <a:ext cx="8136904" cy="3773056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Коньюктурный</a:t>
            </a:r>
            <a:r>
              <a:rPr 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отчет по дневному стационару за </a:t>
            </a:r>
            <a:r>
              <a:rPr 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КГП </a:t>
            </a:r>
            <a:r>
              <a:rPr 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ПХВ </a:t>
            </a:r>
            <a:r>
              <a:rPr 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 </a:t>
            </a:r>
            <a:r>
              <a:rPr lang="ru-RU" sz="3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Атырауской</a:t>
            </a:r>
            <a:r>
              <a:rPr 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областной офтальмологической больницы»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0"/>
            <a:ext cx="2232248" cy="218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4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19256" cy="42484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Дневной стационар функционирует с 5 октября 2011 года при областной офтальмологической больнице. Дневной стационар рассчитан на 10 коек, среди них 6 взрослых и 4 детских. В дневном стационаре проводится как консервативное, так и хирургическое лечение.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05064"/>
            <a:ext cx="1656184" cy="16561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95640"/>
            <a:ext cx="1867272" cy="1867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65595"/>
            <a:ext cx="1982266" cy="19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0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12511" cy="1143000"/>
          </a:xfrm>
        </p:spPr>
        <p:txBody>
          <a:bodyPr/>
          <a:lstStyle/>
          <a:p>
            <a:pPr algn="ctr"/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Основные  показатели.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3138653"/>
              </p:ext>
            </p:extLst>
          </p:nvPr>
        </p:nvGraphicFramePr>
        <p:xfrm>
          <a:off x="683568" y="1703679"/>
          <a:ext cx="7416824" cy="4061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 </a:t>
                      </a:r>
                      <a:r>
                        <a:rPr lang="ru-RU" sz="1800" dirty="0" smtClean="0">
                          <a:effectLst/>
                        </a:rPr>
                        <a:t>201</a:t>
                      </a: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7685" algn="l"/>
                          <a:tab pos="668020" algn="ctr"/>
                        </a:tabLst>
                      </a:pPr>
                      <a:r>
                        <a:rPr lang="ru-RU" sz="1800" dirty="0">
                          <a:effectLst/>
                        </a:rPr>
                        <a:t>За </a:t>
                      </a:r>
                      <a:r>
                        <a:rPr lang="ru-RU" sz="1800" dirty="0" smtClean="0">
                          <a:effectLst/>
                        </a:rPr>
                        <a:t>201</a:t>
                      </a:r>
                      <a:r>
                        <a:rPr lang="en-US" sz="1800" dirty="0" smtClean="0">
                          <a:effectLst/>
                        </a:rPr>
                        <a:t>9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Общее количество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301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1304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детей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131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132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район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96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>
                          <a:effectLst/>
                        </a:rPr>
                        <a:t>Выписано   к/дней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8</a:t>
                      </a:r>
                      <a:r>
                        <a:rPr lang="en-US" sz="1800" dirty="0" smtClean="0">
                          <a:effectLst/>
                        </a:rPr>
                        <a:t>58</a:t>
                      </a:r>
                      <a:r>
                        <a:rPr lang="ru-RU" sz="1800" dirty="0" smtClean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8581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dirty="0">
                          <a:effectLst/>
                        </a:rPr>
                        <a:t>Всего операции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51</a:t>
                      </a: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kk-KZ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>
                          <a:effectLst/>
                        </a:rPr>
                        <a:t>Хирургическая активность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39,</a:t>
                      </a: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</a:t>
                      </a:r>
                      <a:r>
                        <a:rPr lang="ru-RU" dirty="0" smtClean="0"/>
                        <a:t>76,7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>
                          <a:effectLst/>
                        </a:rPr>
                        <a:t>Среднее число пребывания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6,</a:t>
                      </a:r>
                      <a:r>
                        <a:rPr lang="en-US" sz="1800" dirty="0" smtClean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dirty="0" smtClean="0"/>
                        <a:t>6,7 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800">
                          <a:effectLst/>
                        </a:rPr>
                        <a:t>Оборот коек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12</a:t>
                      </a:r>
                      <a:r>
                        <a:rPr lang="en-US" sz="1800" dirty="0" smtClean="0">
                          <a:effectLst/>
                        </a:rPr>
                        <a:t>6</a:t>
                      </a:r>
                      <a:r>
                        <a:rPr lang="ru-RU" sz="1800" dirty="0" smtClean="0">
                          <a:effectLst/>
                        </a:rPr>
                        <a:t>,6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ru-RU" sz="1800">
                          <a:effectLst/>
                        </a:rPr>
                        <a:t>Средняя занятость койки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17</a:t>
                      </a:r>
                      <a:r>
                        <a:rPr lang="en-US" sz="1800" dirty="0" smtClean="0">
                          <a:effectLst/>
                        </a:rPr>
                        <a:t>1</a:t>
                      </a:r>
                      <a:r>
                        <a:rPr lang="ru-RU" sz="1800" dirty="0" smtClean="0">
                          <a:effectLst/>
                        </a:rPr>
                        <a:t>,1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171,6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4624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36904" cy="135902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Анализ деятельности дневного стационара по нозологиям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5196862"/>
              </p:ext>
            </p:extLst>
          </p:nvPr>
        </p:nvGraphicFramePr>
        <p:xfrm>
          <a:off x="611560" y="764704"/>
          <a:ext cx="7272808" cy="5599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8722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Нозология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</a:t>
                      </a: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</a:t>
                      </a: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 vert="eaVert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Н40.2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Глаукома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         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endParaRPr lang="kk-KZ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Н44.2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Н53.3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Н52.2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рефракции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сетчатки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Н47.2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зрительного нерва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Н00.1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Н00.2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увеиты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Н20.1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века,косоглазие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Н18.1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роговицы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Н43.3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стекловидного тела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Н26.8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Катаракта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1170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85" y="551723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9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28535" cy="1143000"/>
          </a:xfrm>
        </p:spPr>
        <p:txBody>
          <a:bodyPr/>
          <a:lstStyle/>
          <a:p>
            <a:pPr algn="ctr"/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Характеристики оперативных   вмешательств.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17538760"/>
              </p:ext>
            </p:extLst>
          </p:nvPr>
        </p:nvGraphicFramePr>
        <p:xfrm>
          <a:off x="1187625" y="1700808"/>
          <a:ext cx="6840758" cy="3727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Названия </a:t>
                      </a:r>
                      <a:r>
                        <a:rPr lang="ru-RU" sz="1600" b="1" dirty="0">
                          <a:effectLst/>
                        </a:rPr>
                        <a:t>операций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операций за </a:t>
                      </a:r>
                      <a:r>
                        <a:rPr lang="ru-RU" sz="1600" b="1" dirty="0" smtClean="0">
                          <a:effectLst/>
                        </a:rPr>
                        <a:t>2018 </a:t>
                      </a:r>
                      <a:r>
                        <a:rPr lang="ru-RU" sz="1600" b="1" dirty="0">
                          <a:effectLst/>
                        </a:rPr>
                        <a:t>год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операций за </a:t>
                      </a:r>
                      <a:r>
                        <a:rPr lang="ru-RU" sz="1600" b="1" dirty="0" smtClean="0">
                          <a:effectLst/>
                        </a:rPr>
                        <a:t>2019 </a:t>
                      </a:r>
                      <a:r>
                        <a:rPr lang="ru-RU" sz="1600" b="1" dirty="0">
                          <a:effectLst/>
                        </a:rPr>
                        <a:t>год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Иссечение </a:t>
                      </a:r>
                      <a:r>
                        <a:rPr lang="ru-RU" sz="1400" b="1" dirty="0" err="1" smtClean="0">
                          <a:effectLst/>
                        </a:rPr>
                        <a:t>халазиона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ФЭК+ ИОЛ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487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effectLst/>
                        </a:rPr>
                        <a:t>теномиопластика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Трабекулоэктомия</a:t>
                      </a:r>
                      <a:r>
                        <a:rPr lang="kk-KZ" sz="14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с имплантацией дренажа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ЭКЭК+ИОЛ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Реимплантация</a:t>
                      </a:r>
                      <a:r>
                        <a:rPr lang="ru-RU" sz="1400" b="1" dirty="0">
                          <a:effectLst/>
                        </a:rPr>
                        <a:t> ИОЛ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СТЭК (</a:t>
                      </a:r>
                      <a:r>
                        <a:rPr lang="ru-RU" sz="14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синустрабекулэктомия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Лазерная иридотомия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Прочие операции 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190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516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168" y="5405819"/>
            <a:ext cx="1219200" cy="1219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373216"/>
            <a:ext cx="1326279" cy="13262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331343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0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algn="l"/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Выводы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128792" cy="45365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годом,в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отмечается увеличение количества выписанных больных с различными патологиями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глаза,а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 увеличение  количества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операций,таких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ФЭК с имплантацией ИОЛ,ЭКЭК с имплантацией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Большинство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предпочитают консервативное и оперативное лечение в условиях дневного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стационара.Это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с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тем,что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госпитализация занимает наименьшее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время,нежели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портал.А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консервативное лечение выгодно пациентам наличием больше свободного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времени,так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большинство пациентов среднего и зрелого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возрастов,работающее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8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844824"/>
            <a:ext cx="6400800" cy="236141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098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817</TotalTime>
  <Words>331</Words>
  <Application>Microsoft Office PowerPoint</Application>
  <PresentationFormat>Экран (4:3)</PresentationFormat>
  <Paragraphs>148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Georgia</vt:lpstr>
      <vt:lpstr>Times New Roman</vt:lpstr>
      <vt:lpstr>Trebuchet MS</vt:lpstr>
      <vt:lpstr>Воздушный поток</vt:lpstr>
      <vt:lpstr> </vt:lpstr>
      <vt:lpstr>Презентация PowerPoint</vt:lpstr>
      <vt:lpstr>Основные  показатели. </vt:lpstr>
      <vt:lpstr>Анализ деятельности дневного стационара по нозологиям </vt:lpstr>
      <vt:lpstr>Характеристики оперативных   вмешательств. 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</dc:creator>
  <cp:lastModifiedBy>Пользователь Windows</cp:lastModifiedBy>
  <cp:revision>69</cp:revision>
  <cp:lastPrinted>2020-01-13T07:52:43Z</cp:lastPrinted>
  <dcterms:created xsi:type="dcterms:W3CDTF">2017-01-12T04:15:03Z</dcterms:created>
  <dcterms:modified xsi:type="dcterms:W3CDTF">2020-01-13T07:53:36Z</dcterms:modified>
</cp:coreProperties>
</file>